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2" r:id="rId105"/>
    <p:sldId id="363" r:id="rId106"/>
    <p:sldId id="361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BDDD-684D-AEE6-E627-7C4C69CF6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36EEE-6519-275B-7A43-AAFB9D469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02D3F-E99E-C57D-A7B6-E03567A9A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4AB36-C758-DBF9-FA13-EE85327C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1E12-BA68-6029-6BAE-54061B7D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6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B813-E046-E22E-A5AD-3DFA44C2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CA181-CD20-88C5-4818-A9664B664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70C57-F597-B69C-4A0C-93458217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F01A8-ACD9-F655-5404-ACB24577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F2B18-4298-AEBA-F1F4-F48A057C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5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4514A-4B2D-F294-BC94-69E44D617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E7915-C415-0435-A805-CE31190D0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5B8B8-3C92-D5E0-7733-77B9C676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8E47D-1900-B4C7-5865-C5316633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6D7AB-A8DB-14EC-2493-D75B82C3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984A-1DCE-799B-A976-C35BFF08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7BBA7-2EDC-1BB8-4285-0A081956D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6BF67-9FE2-43DA-730D-DFD008B3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B0A-D3E0-7F89-E7AC-FB06C2EB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821B-01FC-6805-3BA5-6B6CBAF8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4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5F23-DD9D-B995-FE96-4514A951D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FA59-C3DE-7078-FE98-59A87F1A3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47D10-18A9-7DDE-BC59-7075A2DA8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78B8D-3F9F-C977-4960-FCE08DB9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77EC8-F52D-8614-8FB3-233A6AA1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6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9C56-2DC6-AE03-F8A1-DBFDD2AE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4C07-77E5-4E35-1510-A66576162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BABA8-4795-5B3E-B31C-2E813576F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3568D-D274-3318-535D-91F408291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ECC98-6EA0-7951-350F-A81F4559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F49B2-FEDC-AB30-749B-E8205032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8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F635D-A047-83AE-8528-DB432721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08CA0-B6EA-1283-D2C8-C1B40445E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16EF-128E-3E71-3300-9A8ECF11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042AA-0A77-B109-9F61-CAFCDCB25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04434-6C72-817F-9CA3-384779CEE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6B069-1F3F-DCB4-BE63-D21F151D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F0AAB-6B40-64C4-D689-D007D20E5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F02B3-C180-F290-95BC-F6F86C06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62A6-25AD-DCC4-48A3-FDB677D8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E3A14-D845-4779-5AF6-97BD1C0A2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3298B-EDA7-5106-38AD-921F08CD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C0123-4B66-8742-7A53-400E0008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9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9248A-66B6-8100-7521-C0D79D89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BAD938-DFB1-A79F-3602-5AA5071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72197-5B61-9A6C-EE1C-5E432737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3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48AD-43F9-6314-E263-2333F43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BF6E-249E-84FC-9EE0-383AAA197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29AD4-AEDF-8E4E-23AC-A4C7F185D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87AC9-C2CB-136A-8E4C-481DCB11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8BA65-23D8-F95B-86E8-EA9802068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59257-C5B4-4D3D-7EDE-4FF29432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4428-25A2-36D7-DE32-3211E05F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77D01-4D3A-C4F7-0B9B-8A4BF845A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CC6BC-89D2-2D59-B6A0-936217A73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13E2F-C8A6-F187-15F4-C3B71D9E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32877-7F0E-7C21-1E01-13CD84DC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3A081-4FC2-9055-E687-F8EC01BE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7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46BED-D171-42A1-02CB-12E6A32CD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E31A5-747F-8DC2-429F-DCD4EE003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D1D23-69FE-DFFF-48D0-909B81AB3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E71D-3168-459D-A8D2-880FF3617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605B5-2F66-B597-6FED-9CE844E66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5F4F4-3816-84BE-1F00-DED013BF9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D802-0832-4B6C-B1FE-1019D28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3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C830-59B1-A56C-2F00-3066278FF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35F64-9BEE-EB9F-3CDF-E0EC40716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332C-6D90-4D6C-CE00-F97571D1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E672-F765-C44F-4E01-D83FF4095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FEE0-343E-16E4-39A3-280A9EA8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04" y="501422"/>
            <a:ext cx="10129696" cy="54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42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BBC0-34D8-2CD0-CD2D-5234CA1AE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F51A-CEF4-289A-11D3-C67C802EE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2417D-EB75-BD9B-5D10-18E6DA12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6" y="1407621"/>
            <a:ext cx="11606627" cy="40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017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8AAD-BCCA-5726-B559-8020A99A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93E9-6932-8D1B-CE58-EFDC019D5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8ED95-3AEE-A096-0E3C-F04C98253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63"/>
          <a:stretch/>
        </p:blipFill>
        <p:spPr>
          <a:xfrm>
            <a:off x="1861459" y="1690688"/>
            <a:ext cx="7776746" cy="370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010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AF91-F50E-47EA-2301-DFA4E71C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CE7D-9253-360C-E678-645BAAA28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15B2A-E2A5-4622-C95A-6520093C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5"/>
            <a:ext cx="10716818" cy="601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321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7C0B-B672-548E-DC97-A54812BB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025E7-05C3-92F7-8DBF-F755C4B78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DA292-3314-24C9-9062-D37F1F49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" y="365125"/>
            <a:ext cx="10515599" cy="587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70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8D44-7994-08A7-646A-45CC5361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65E3-3AA6-A803-AFB1-9DF42168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09628-09FA-27AD-0484-2CBC7D36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929"/>
            <a:ext cx="10870100" cy="61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099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9E77-06B4-14E9-B1A2-2F78D4A7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543D0-2975-FAAD-847E-15BDD05D6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86549-EB9B-9BB6-F9A1-F0C22576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6" y="365125"/>
            <a:ext cx="10930514" cy="62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237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AC7D-987B-AC4E-DC06-92F8DA5E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9EC63-5B48-284C-8144-166E32870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A21E7-8E9C-DDCB-6FCA-E6BA05E5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195943"/>
            <a:ext cx="11417163" cy="644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40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028F-1A3D-0A03-1AF9-3553D255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7FDA5-6AE5-089B-69D6-606EFACE5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9484A-8416-5C1F-95C3-A42E6657A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538843"/>
            <a:ext cx="10716304" cy="58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28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AB2E-BD20-A60E-227F-09C3434B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5F22-CB8F-BA2C-3311-78BB7E22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5F052-AD75-19F1-2234-F43AF468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9" y="522515"/>
            <a:ext cx="12082024" cy="56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045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1F69-2CBA-2F32-A7E3-49C0DE78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8426-EE7A-5301-5791-769598C7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CE462-B6A3-530C-BE79-E8C10377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555171"/>
            <a:ext cx="10648406" cy="59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7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313C-16E0-B64F-BA6C-909E8FAA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3427-4AD8-26A1-F76A-543E14D63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9AE12-3DCD-AE5A-2E54-23F34EE9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7795"/>
            <a:ext cx="10498884" cy="56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60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A1AA-3346-A77F-C84F-D780673D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BBFDA-E2C3-A780-E5AE-417F7B585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D00D0-0BD5-582E-EA0E-CC545ED5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65125"/>
            <a:ext cx="10881404" cy="60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344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D390-EC6E-F3A6-20B6-5D936E62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0F83-56BE-D21D-56E0-DC99013F3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30BD6-69F9-BE3D-F57A-70502802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25114" cy="60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985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4A30-9C04-A072-E0FB-F57E1798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9026-FE38-9801-B0C9-E2320E417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5C0C1-EFF0-5C2B-1997-7C43A438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804589" cy="596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754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E6F-1AF7-F38D-8612-73A448AD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05636-8972-0E05-B1A9-198311BB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69EFA-A667-C6FA-D997-124179BA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365125"/>
            <a:ext cx="10873361" cy="60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9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C2B-5C15-C022-D7EC-509F155A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384CC-CBCE-0154-3BCE-92229029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DFF3F-DC66-9EA9-AA0D-83AC8508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3200"/>
            <a:ext cx="10755086" cy="58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4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7762-8F7A-B631-A877-CB765AA3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6425F-E7F1-553E-8D9F-76CA5B4FB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586D6-224F-45A3-CF18-84F7A4335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9672"/>
            <a:ext cx="10515599" cy="60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7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6D86-A3A1-382E-8CA0-1E389AAA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2116-5B4E-0E6C-E822-FF2515EE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79C7-CBD6-EF3C-7D57-EFF29D32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506186"/>
            <a:ext cx="10381507" cy="57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1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31C4-1008-F432-CF56-573ED8A1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225E9-B771-B444-1189-BEC3CC3B2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A6942-4173-189A-013D-C60C7427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78841" cy="59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5598-87AB-A4B3-F622-866CD01A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F89E-9D4F-0C75-DE0D-A0BFB1BF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BB3FE-C473-3628-E93C-F22C8CDB5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843"/>
            <a:ext cx="10500804" cy="57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7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9961-C4C0-EB77-10EF-00C1EBDE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DADB-9A7B-EB09-E1BE-15C1F155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F7290-B96C-3C21-C13A-D73BC46D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34" y="1062037"/>
            <a:ext cx="9293316" cy="51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2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908C-E7EB-B77A-A4F5-95AD67CB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6E5D0-1769-55E6-2068-CCF6E95CE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886B7-B43F-CE1A-EFAA-3234A3D82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" y="365125"/>
            <a:ext cx="10221685" cy="58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2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CE5B-A4DB-9C9A-F73C-1C2EBD2B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C015-2754-A671-E294-3B6AB9E1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D0037-84D3-5676-08ED-17994AC4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5" y="250825"/>
            <a:ext cx="10589893" cy="60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DCB0-A6F5-85EE-B5C0-52D7FFA3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ABA8-25C4-2912-A22C-C28175FF4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CF269-2DDA-8DD5-DCAA-8B69CFC3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7" y="365125"/>
            <a:ext cx="10528060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31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FDFC-F0EF-B430-CC1F-E1723B8B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737DB-4B1E-AC81-0523-347BD16C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36385-FFD1-254F-AFCD-9490EB9D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8" y="576062"/>
            <a:ext cx="10749642" cy="58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1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5C09-097E-7060-A0C4-07695B60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94B6-7D31-5A51-48D9-549746FE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7EBE9-075B-D0ED-9A1E-0E26D04E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9497"/>
            <a:ext cx="10254343" cy="58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46D4-5708-4FFC-9AA9-6C5B830E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2552C-83C0-EA45-880C-49015000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D31C2-BA26-89A7-80A2-7A5E0DEB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843"/>
            <a:ext cx="10343153" cy="58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75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6F813-C93A-B627-B0B1-4CE4EFF0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944C-94B3-CA18-5A65-EEBD827E6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1156B-56DF-DA47-5E3B-89CCD766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829533" cy="59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58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A569-84CC-B3D9-7E70-DFC0486B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68C0-B357-A9C2-D221-065481745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A5B9C-1242-812A-19EA-37ACC469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86" y="538844"/>
            <a:ext cx="10515600" cy="56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3542-A8A2-2941-E6D0-35CE68F4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6FA9E-4930-2E98-B840-DB297619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51509-E346-1AB2-1C17-EA472DE5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350261"/>
            <a:ext cx="10858499" cy="609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3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C15E-4FC2-3743-CAB8-4FF43141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DB99-2699-7256-D17A-4BDCA6E5B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B255C-6B32-5678-B82C-6DD44415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19" y="681037"/>
            <a:ext cx="10198961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08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0025-5585-659E-CB20-2BE8029D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F72B6-7498-F43B-D286-1771A11AD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99BBC-4650-364E-287B-7C099995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46931" cy="57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6BF1-F767-6A15-FAC0-9FF3E6AA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109E-956B-FEFC-38CB-74881D7FD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4E89A-1CFB-348F-E243-931B8810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81037"/>
            <a:ext cx="10387330" cy="55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06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8591-4E68-2F7A-D953-683CBA9A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AD06C2E-C24A-1F93-C9AC-AB45728C4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1040091" cy="5872389"/>
          </a:xfrm>
        </p:spPr>
      </p:pic>
    </p:spTree>
    <p:extLst>
      <p:ext uri="{BB962C8B-B14F-4D97-AF65-F5344CB8AC3E}">
        <p14:creationId xmlns:p14="http://schemas.microsoft.com/office/powerpoint/2010/main" val="93840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3F73-BAD9-EB4F-B2D9-5332940B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FED0-0551-85D7-B50E-84380A0F4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1C380-5CB0-B068-7081-D3CC73DA6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1287"/>
            <a:ext cx="10515600" cy="60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2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3DFD-ABD4-4607-D071-83920584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AA55-BF40-918F-8E52-4DC7DF61C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35ABF-4EB1-31C6-357E-4A1B6309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4776"/>
            <a:ext cx="10515600" cy="57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92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5DB3-9DED-4ADB-AF0F-3F3FF9FD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872B-1565-797E-B48D-8CB27C338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591E4-79A6-1990-1D24-6FF6D217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44" y="365125"/>
            <a:ext cx="10515600" cy="58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40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1AD2-F9DC-3D51-FEAD-1B7D780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1505-FFB4-321C-E6FC-723604C7D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7AC8F-4855-2465-5DF2-3EF51903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66" y="506186"/>
            <a:ext cx="10515600" cy="57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5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A750-868D-4D02-6ABC-99BF140A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D5FF-1E73-84E1-A0BB-1B56B0F3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3E922-9F7B-AC3D-1525-6C7D7121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0" y="881743"/>
            <a:ext cx="9560682" cy="54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0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69AA-6581-C397-A573-7ED31F9B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CCDC9-F1B4-E760-7106-A52E6C877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71392-5610-4206-83A1-9C183F1A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365125"/>
            <a:ext cx="10663786" cy="578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32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75D2-6D41-4AAD-DBA8-7D18D284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4236C-8045-62D2-9BD0-A0B3528F6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DDC83-1381-5D62-5DC2-899CCA04C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329975" cy="55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80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8D7D-1D15-7CA9-5D86-315100A0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23F5-B849-8335-FFC1-FFE8B602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A7398-971F-2F72-70B5-83ABDEC1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71" y="681037"/>
            <a:ext cx="9630755" cy="54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3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AAA0-8422-F17A-EB57-E36F6AE0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CA0FF-044D-B7C4-907B-4897322DA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F2805-398C-1325-8A7D-70179F6F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4" y="528370"/>
            <a:ext cx="10357756" cy="57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98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75F9-101A-2312-D966-FA216885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3A6BC-DDBD-E7CA-CAEF-8EAF6EDB2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10D6C-5EF3-105A-BFA3-ACE665C8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678135"/>
            <a:ext cx="9813472" cy="55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1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302B-0526-E509-32D2-1410069C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56B99-4AB3-4AA0-9B0F-17E07F48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51401-624D-7A6F-DF38-6B31D989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569412"/>
            <a:ext cx="10058399" cy="57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D2EC-09B9-5925-EB55-9EA3E88C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97F82-497E-D77E-303A-3EF9388E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190C3-BC40-1D7A-D140-784AC5B0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8411"/>
            <a:ext cx="10130394" cy="535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1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A9AD-2602-407E-7C29-C7C33B7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A58E-3286-1C53-62BC-5B6E9DE5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C66F5-A720-C534-3A45-C6E68FE8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506186"/>
            <a:ext cx="10311336" cy="56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7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0AAA-C3E8-9D9F-154A-6BBAB6C2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0B042-273F-F02F-F095-16F3E00A3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2E775-5085-DFC6-B2B2-B2557876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95920" cy="58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8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EA0A-23A8-AEA6-32AB-E337F918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02E3-E70B-1641-B847-596B5401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5075-370E-395A-E870-E8D8CB29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2514"/>
            <a:ext cx="10374761" cy="58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87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51CD-E11F-6073-F19F-57E7BA72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9684-0752-79B9-E1B5-906D023A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046E1-F29A-E47A-0E0A-403BA68B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3" y="489856"/>
            <a:ext cx="10018123" cy="57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92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383E8-81A5-F4C8-62B6-B27259DD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9D481-544B-9E4A-1DD1-81CDC88B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DCCB4-7CE2-89E0-ADE6-93F7AE12A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489857"/>
            <a:ext cx="10311181" cy="57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5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88E0-78D0-09DC-29A2-37B6E86C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31DE-1FC0-178A-3C3F-30445E7CF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F796D-A463-3020-57DC-739A0DB4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19" y="522513"/>
            <a:ext cx="10515599" cy="57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75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2F52-F2E7-F565-BE74-D1C04C0D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B42E6-63AA-F6CE-8341-6E4732C1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18DB7-693E-2460-07B4-58FAD5F1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642089"/>
            <a:ext cx="9846127" cy="564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89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907A-59D0-C0AF-4389-39FAE82A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9C22F-4E42-6359-EFD8-7BBFFDE25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317AB-377E-B04E-6836-A5AC2180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02" y="555171"/>
            <a:ext cx="10426868" cy="59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6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A6F2-D45E-FC72-5083-2CF225B5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2EFC1-EC4A-1996-2EAD-7F77CA69D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CCE4E-7688-03B0-2E80-98D673D5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56" y="681037"/>
            <a:ext cx="10884088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09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66C3-CAB9-9D41-0A89-3EBE7DEA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4EA6-34B1-771F-D4F0-8938D62F0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0D3F4-436E-2233-A125-D382427E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506186"/>
            <a:ext cx="10246888" cy="57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7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D9D0-ECA3-92F2-FB48-C76D23B9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255C9-C96E-1F39-7BE7-FB833C6F4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18E3D-E86F-F262-6855-1EB65021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55" y="538843"/>
            <a:ext cx="10515600" cy="572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13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94AE-E61F-3D19-55B5-9956A865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E9E3-74FF-D1CE-B062-548B94C5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7D946-5C25-DBFB-1E62-F0B716C9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7" y="681037"/>
            <a:ext cx="11316803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8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D9D7-131F-E935-DC29-F0AAE0EE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6000-E765-27F0-96C0-62B5D9DB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C05BC-CE48-B2F5-B91E-D59FE1AC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4" y="681037"/>
            <a:ext cx="10038488" cy="53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05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926C-B1BC-75A3-4FE3-F4E529F7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795A-4412-C932-C650-EDB9CFDB2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A6C99-69AD-CA41-BFA3-C2D0CB4D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6" y="365125"/>
            <a:ext cx="11414680" cy="53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8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0774-FD75-EDB3-32C4-D05E9D62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86FC5-6987-66ED-C6DE-CA9370329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2AE3C-25C0-5C83-21EB-3DDEBD0C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81037"/>
            <a:ext cx="10767852" cy="53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02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2E35-C56D-FFE6-2A95-1F4E0ED8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28A9D-70D3-E911-5C70-14E4E6B9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E4B0C-5CDB-2348-3749-78BF91AE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30188"/>
            <a:ext cx="9947255" cy="55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23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E9A0-66B9-2623-A9BD-CFF580C7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00358-8474-0D2E-532D-C8C6144E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8429E-A83A-0632-4F1F-2810E0C5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365125"/>
            <a:ext cx="10487634" cy="61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33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59EE-C727-BB97-5377-BBC9BE8B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8A0D6-2403-2FFE-AE45-6BE03A9AC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DEE5E-3E99-0FAE-4298-7F570365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3" y="234496"/>
            <a:ext cx="11296197" cy="60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81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21B4E-4186-BEA9-2502-7D6234EA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BF03-B393-47AA-A29B-6B93B042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CCD70-1606-54A6-86E2-5EB9735B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29" y="169182"/>
            <a:ext cx="10827341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14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270B-C476-9C3A-AB2D-D87D074D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7008E-4692-D9DE-BE16-62280CFD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AE11F-CBA5-ABEF-FDC1-DD62017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977031" cy="58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50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2C86-F09B-FA01-44AA-B3770959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E63E1-50BC-F634-BFF9-F6A624C2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DA326-BB03-9B4F-7436-7CBD5E39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4" y="365125"/>
            <a:ext cx="10515600" cy="60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28F1-4CE9-EC75-1923-70DF10DA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4470-6DEF-67DF-C5BA-1D33EE0D0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A1B83-AFFF-B8E6-D16F-8DE07FBF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9" y="365125"/>
            <a:ext cx="10326492" cy="58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9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77B0-28EE-EC00-B24D-B23FD9D8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3EB24-5C69-9E16-1179-C26197284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217B1-5202-1E7B-CDD7-F31ECA94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9857"/>
            <a:ext cx="10287000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65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2284-DDAD-0419-F86A-4C4958BC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0B13-E00B-2F55-778C-8EE75AF9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DA7C7-ACEA-F6DC-3686-0A70F008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4" y="365125"/>
            <a:ext cx="10388920" cy="596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97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92E5-B8A4-67F6-2A70-0CC539F9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8273-3205-E3A4-564D-02965AF19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0830C-0D46-8ADC-17D3-2D86FC03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8" y="167357"/>
            <a:ext cx="10372492" cy="60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63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48D6-9402-9A29-1703-A4A18557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51E8-0D2A-02A7-29AC-7E1C93EB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B3FE6-9171-3713-2DAA-F32508A5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7" y="365125"/>
            <a:ext cx="10347603" cy="59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6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F0EB-9DC2-F5A3-ED8A-717C81C4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9489F-A54F-3EAF-2270-2D31FC3E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6C189-BDD3-4627-9966-63B8D6DC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365125"/>
            <a:ext cx="10569334" cy="58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4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753E-63C6-B432-EF0D-36E935C0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6DC9-A37E-EC2E-3E62-5D5C2F2BC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F7F7E-63A4-6CFE-1224-FEEF9133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22515"/>
            <a:ext cx="10017634" cy="57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55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9C68-04A6-36C1-88B1-3FC05275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399F7-884F-9C2D-8B3D-2FD5C2D44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22668-9CFD-747E-8E2A-A1F010C1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2" y="681038"/>
            <a:ext cx="10760013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34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672C-F03E-E2C1-2D10-DBA218A7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52A3-B6C4-D6B3-F8DA-3E15862B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79F01-EFEB-7563-D575-CC43AA92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5" y="365125"/>
            <a:ext cx="10310534" cy="58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0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93BD-7062-A437-3026-B10E5259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0292-181B-DE61-07D1-8CCB0DE88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D2610-9F26-B6B6-7E39-58632C41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02" y="588427"/>
            <a:ext cx="10042298" cy="56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90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BAF3-4704-7EED-38FD-30AEC722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3EAFC-5BA4-D99E-8F80-E932511F5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486B-79B8-3C6B-64F9-06F9BB5C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72"/>
            <a:ext cx="10269244" cy="60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6092-87B5-272E-02F8-4691A4B5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5463-BC0C-755D-D69D-77E28590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62E53-1249-03FA-FD96-6D92F1FA0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" y="627808"/>
            <a:ext cx="10107386" cy="56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25E1-3B49-51B7-F44C-1DA06FBC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694-877A-C10C-8BCA-2CDA0841B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FB677-69CC-FC92-AEB6-DC39569A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83" y="365125"/>
            <a:ext cx="9886233" cy="56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458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BB52-5EE8-5B2A-80C1-5DCFF6957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1806-F298-042C-A95A-4207930AD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8ACB5-D785-41AD-9014-3AF71A5E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41" y="365125"/>
            <a:ext cx="1033657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0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A685-A6B4-AB0B-5C97-7114F7F6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E4659-2A11-C051-11FD-5FFFCB463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D60-62B1-CDC5-A665-DA44EE43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489857"/>
            <a:ext cx="10098208" cy="57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206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BE4D-C90A-F192-DC32-17B31069A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825E-1E94-245D-117A-1165D171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74AFC-D38D-DC06-306D-1E4F4760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47" y="681037"/>
            <a:ext cx="9661783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20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AAC4-4ABB-8A11-2751-D19CD2D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45FA-FA9F-C364-4E91-479E2899E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BB8E9-9526-57BA-3129-5F5AC4E8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38" y="365125"/>
            <a:ext cx="10491062" cy="58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DA9F-9051-F8AF-A818-A2DE160A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FC04A-2A0B-C384-936E-227322B22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919A7-33F5-CEF6-ABA4-BD3F35FF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489857"/>
            <a:ext cx="10029061" cy="55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921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40-E7F7-E0B2-E484-E1CD6B6A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7D6B4-6F4D-1F76-8471-997898600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C022D-D593-7B5B-0E80-57ECC3B2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4" y="365124"/>
            <a:ext cx="10326954" cy="60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383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6300-73B1-2D39-7997-5C13A7ED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C426-C492-C05F-8349-27B64759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43FD6-0D4F-83B2-9C28-8F7A38A1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4" y="365125"/>
            <a:ext cx="10515599" cy="58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5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B193-D6AE-8A33-43EA-9D0F1829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41A52-E0B8-08E6-9607-2236963F4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1892A-FD2A-B690-F68C-1F3C3465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800428" cy="58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17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8893-4CF4-3B37-0696-3AC61222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0929B-1C28-B6FB-D0A7-319AC790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BFCEE-6822-AC0A-955C-431240D7F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817645" cy="59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6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9A3D-DEAC-105B-A848-DDB14F4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E3A4-2A9F-4282-B7AC-2AB088F8A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E6F67-492D-B118-CBCF-0D3E91EB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5" y="365125"/>
            <a:ext cx="10979535" cy="53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55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438E-E666-221C-D029-03787B88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4375-196F-4955-E8D0-94674284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88766-EF1B-C872-7E1B-279CEF18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365125"/>
            <a:ext cx="10722967" cy="58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86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763D-0F1A-020B-BBB7-A96959BE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369B-0FC0-DB73-D604-F3B74BFC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71E25-F4D4-5523-335A-968702D2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67454" cy="60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471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B5A8-ABDA-B790-706D-185DCE5B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E5F92-27ED-1E6A-A7FB-166DFCCFC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116AE-40B3-68DC-7A5F-8207B0E2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7" y="379349"/>
            <a:ext cx="10891156" cy="61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524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D2FD-3782-081A-816A-658CB9A4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C3B73-C6DD-EC8D-4F12-6BE89ABC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103F9-C490-0370-E6DD-FC52AB15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6" y="504054"/>
            <a:ext cx="11432208" cy="567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47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53FB-8B70-EC17-191E-B27AFCDC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3343-A675-DD87-596F-6B9D3B33A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4346C-240A-CC47-16DA-1884ACC7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49" y="1518556"/>
            <a:ext cx="11317244" cy="36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29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67A8-A13C-DBA9-E7E8-47790F4D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DA46-B76B-4AD6-25DC-AE4C67BCC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98161-3F00-9E51-B579-EF736296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29" y="154323"/>
            <a:ext cx="7658100" cy="64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37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3AC3-25BE-8315-6829-29139999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72554-DFD0-A533-CE05-D26922585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073CA-BD03-C550-466F-CA4561A3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8" y="681037"/>
            <a:ext cx="1091090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51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0229-6974-BEE9-C84C-FC64D738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16FDF-0AA2-D7DB-012B-9F8355A31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16878-AD32-1418-1E92-2FB6A1FD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88906" cy="60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269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AFFC-9B52-ED6D-39AD-624D7F01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5CF0-9A40-324E-F1E1-93A2FC52B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EAA76-FBBC-86B8-1C59-7D293672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365125"/>
            <a:ext cx="10868938" cy="61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775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5507-3C50-3F4D-A16E-5CBB2707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A4B-0E2E-FF77-7AD1-1379B18D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4B421-C277-EE8B-8C30-F8124E5ED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32" y="365125"/>
            <a:ext cx="11473535" cy="61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4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7545-1D8F-437E-F4F0-6885CEE8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80A01-9E26-0060-830E-6E6B84A29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8BBAE-28F2-8BDC-27E3-7B7BF1A8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" y="1033462"/>
            <a:ext cx="9897836" cy="53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94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5F16-2B60-1A9F-132A-D4186FED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1DC3B-98E2-C5D2-62F1-64823279A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AD4D-FDEB-CD98-2707-E27CB65A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365125"/>
            <a:ext cx="10905423" cy="6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919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86051-BF3C-2370-7059-95E4466E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8D3-1659-DAF0-9F68-CA26E7B5C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0A532-C40E-99A5-C657-3DD36CE38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365126"/>
            <a:ext cx="11230532" cy="6300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66D0F-E790-30CC-CA2C-A00425D1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691" y="2099582"/>
            <a:ext cx="5742761" cy="32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37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5B42-A43C-4EF1-99D4-981D9AF7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C0D6-4542-7FC1-8320-F0F4E32C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7849F-9ED6-68EB-5EAD-D424E73C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61" y="555171"/>
            <a:ext cx="10839139" cy="5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257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B210-6EEA-119A-07D2-5FBC865B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4857-6E28-F173-6904-000993EA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912A6-E956-9C5B-61D7-AEFB866C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10" y="365125"/>
            <a:ext cx="10515599" cy="59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305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BC3D-53F8-1F33-B105-78FE86A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2D1E-9BEC-E9CD-D0FD-71C1DE0A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DC62C-443B-7B67-2D7E-073AD3CE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365125"/>
            <a:ext cx="11038784" cy="6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818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0AD9-885E-EE97-07DF-5D76DB8C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23E65-6997-3EE0-3BEE-BF8133C23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ECD1-4DAB-4E8F-1608-CD35F978F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365125"/>
            <a:ext cx="11062644" cy="61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75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E0AD-BB76-6CCF-CDAD-44859CE4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34EE-9F47-F1A2-0105-4A0D4E931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9771C-762E-9210-ECD9-1CDE5687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5" y="681037"/>
            <a:ext cx="104302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961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8DCD-0424-AEAE-8789-01BE3AF9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00E89-0F29-DDB7-C33C-4E76E79E0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067E3-AC06-33A3-72B8-2E825EAD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145770" cy="570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78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21EBF-F5A6-3E1E-517D-6E638B03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13EB-9922-013B-E221-D673B01B6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1B7FC-695B-0536-6B8E-E000472B5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843"/>
            <a:ext cx="10471799" cy="58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520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AD1E-E71C-081B-03BE-4A16F336C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DE333-9431-605D-7277-503BBAF9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06A2E-63A8-B9C8-F83F-917BD79B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5" y="365125"/>
            <a:ext cx="10253258" cy="54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8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9966</TotalTime>
  <Words>0</Words>
  <Application>Microsoft Office PowerPoint</Application>
  <PresentationFormat>Widescreen</PresentationFormat>
  <Paragraphs>0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22PHD10009</dc:creator>
  <cp:lastModifiedBy>22PHD10009</cp:lastModifiedBy>
  <cp:revision>22</cp:revision>
  <dcterms:created xsi:type="dcterms:W3CDTF">2024-07-29T07:57:37Z</dcterms:created>
  <dcterms:modified xsi:type="dcterms:W3CDTF">2024-08-21T07:01:14Z</dcterms:modified>
</cp:coreProperties>
</file>